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97" r:id="rId4"/>
    <p:sldId id="283" r:id="rId5"/>
    <p:sldId id="301" r:id="rId6"/>
    <p:sldId id="284" r:id="rId7"/>
    <p:sldId id="302" r:id="rId8"/>
    <p:sldId id="285" r:id="rId9"/>
    <p:sldId id="298" r:id="rId10"/>
    <p:sldId id="293" r:id="rId11"/>
    <p:sldId id="300" r:id="rId12"/>
    <p:sldId id="303" r:id="rId13"/>
    <p:sldId id="304" r:id="rId14"/>
    <p:sldId id="306" r:id="rId15"/>
    <p:sldId id="305" r:id="rId16"/>
    <p:sldId id="308" r:id="rId17"/>
    <p:sldId id="307" r:id="rId18"/>
    <p:sldId id="310" r:id="rId19"/>
    <p:sldId id="309" r:id="rId20"/>
    <p:sldId id="312" r:id="rId21"/>
    <p:sldId id="311" r:id="rId22"/>
    <p:sldId id="314" r:id="rId23"/>
    <p:sldId id="313" r:id="rId24"/>
    <p:sldId id="316" r:id="rId25"/>
    <p:sldId id="315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666"/>
    <a:srgbClr val="DD9762"/>
    <a:srgbClr val="2E5E92"/>
    <a:srgbClr val="ED7D31"/>
    <a:srgbClr val="48C0EF"/>
    <a:srgbClr val="242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80AB7-C34D-43C3-AF52-FDF8D5C88B1C}" v="181" dt="2023-04-17T19:07:28.742"/>
    <p1510:client id="{0688EF2C-8A1C-4EDF-84C4-B26A7080889C}" v="486" dt="2023-07-19T01:39:26.208"/>
    <p1510:client id="{0D6BEBF4-3AD8-480B-AD59-731E95711E91}" v="30" dt="2023-06-07T19:59:28.188"/>
    <p1510:client id="{2E4D81A6-2E24-4C7D-AF52-C82BD4A72333}" v="2" dt="2023-04-17T19:43:33.435"/>
    <p1510:client id="{31D2D1A4-EB39-4D09-8E64-96CEAC3A046A}" v="28" dt="2023-06-07T20:28:09.013"/>
    <p1510:client id="{35B0E113-16F6-4FD1-88F5-F9A653652126}" v="50" dt="2023-07-04T01:05:10.746"/>
    <p1510:client id="{5DB03E31-4734-41AD-AD03-C7C5858839B0}" v="62" dt="2023-06-07T20:11:19.854"/>
    <p1510:client id="{68E80AC9-88EA-4B25-B492-39FD1DBE7612}" v="248" dt="2023-07-04T02:16:15.588"/>
    <p1510:client id="{6B1F09BC-5467-49E5-9B92-B4B27CD4FDE0}" v="29" dt="2023-06-07T20:33:15.722"/>
    <p1510:client id="{710312E4-087B-4803-89F3-2306F2D1ABC5}" v="34" dt="2023-04-05T03:06:22.154"/>
    <p1510:client id="{7F5AA09E-97E7-4609-A232-190C971827BD}" v="26" dt="2023-08-02T17:41:49.562"/>
    <p1510:client id="{9B905B2B-D47A-45DF-A313-7528FED881B9}" v="55" dt="2023-09-19T18:18:55.161"/>
    <p1510:client id="{A19432B3-EEE3-4886-8ADF-667FB85DC1BB}" v="46" dt="2023-06-07T19:38:54.224"/>
    <p1510:client id="{A363B25B-C342-4F57-A827-920C2EE965BE}" v="105" dt="2023-09-11T18:29:39.481"/>
    <p1510:client id="{AC34B314-03C0-45D3-B212-32A048433F50}" v="275" dt="2023-04-11T16:04:36.520"/>
    <p1510:client id="{AD400176-A15B-4F3A-A22C-B9E8AAEF9DEE}" v="300" dt="2023-07-04T01:33:34.150"/>
    <p1510:client id="{B1E8354E-A4C7-426F-8276-0E3DDA417C19}" v="108" dt="2023-09-21T20:46:05.247"/>
    <p1510:client id="{C1C7486C-A3E4-4617-8309-7892CA204EEF}" v="470" dt="2023-07-12T19:44:08.795"/>
    <p1510:client id="{C6560F94-94C8-46BB-B418-F76C9C7786CB}" v="55" dt="2023-06-07T20:03:53.781"/>
    <p1510:client id="{C6F6C8F0-FD09-4199-86C4-ED15F44017EE}" v="28" dt="2023-06-07T20:24:39.573"/>
    <p1510:client id="{D249BB74-F50C-4358-B65D-E654592FCD22}" v="10" dt="2023-04-17T18:35:19.560"/>
    <p1510:client id="{D421244C-9413-4E54-9842-E106AEEA249C}" v="25" dt="2023-06-07T20:30:41.913"/>
    <p1510:client id="{E05F387C-38D4-4A88-8BCC-396123CFAEB2}" v="58" dt="2023-06-07T19:29:05.456"/>
    <p1510:client id="{E32D6E49-FA9A-4D8C-8EDE-F68D613C9421}" v="19" dt="2023-09-19T18:15:08.148"/>
    <p1510:client id="{EF2A2E21-CCDE-45B7-8004-4478B25ED471}" v="31" dt="2023-06-07T20:19:54.426"/>
    <p1510:client id="{FCB64F79-7172-41A1-8EC0-D438AC0512A1}" v="47" dt="2023-06-07T20:16:44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DD0BFC-ED14-E63F-826F-730CE766918E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A90B8729-4515-E204-0219-9A3071663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3" y="492813"/>
            <a:ext cx="10348639" cy="580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12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said that He was the _____, the ______, and the _____. 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83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way, truth,</a:t>
            </a:r>
            <a:r>
              <a:rPr lang="en-US" sz="4800">
                <a:solidFill>
                  <a:schemeClr val="bg1"/>
                </a:solidFill>
                <a:latin typeface="Helvetica Neue"/>
              </a:rPr>
              <a:t> life</a:t>
            </a: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20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said no one could come to the _______ except through</a:t>
            </a:r>
            <a:r>
              <a:rPr lang="en-US" sz="4800" dirty="0">
                <a:solidFill>
                  <a:schemeClr val="bg1"/>
                </a:solidFill>
                <a:latin typeface="Helvetica Neue"/>
                <a:cs typeface="Calibri"/>
              </a:rPr>
              <a:t> Him. 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92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Father</a:t>
            </a: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50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True or false? There are lots of ways to get to Heaven</a:t>
            </a:r>
            <a:r>
              <a:rPr lang="en-US" sz="4800" dirty="0">
                <a:solidFill>
                  <a:schemeClr val="bg1"/>
                </a:solidFill>
                <a:latin typeface="Helvetica Neue"/>
                <a:cs typeface="Calibri"/>
              </a:rPr>
              <a:t>. 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1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false</a:t>
            </a: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64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Many people in the world don’t believe in _____.</a:t>
            </a:r>
            <a:r>
              <a:rPr lang="en-US" sz="4800" dirty="0">
                <a:solidFill>
                  <a:schemeClr val="bg1"/>
                </a:solidFill>
                <a:latin typeface="Helvetica Neue"/>
                <a:cs typeface="Calibri"/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50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God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00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Many people believe that you can get to Heaven by being ______. </a:t>
            </a:r>
            <a:endParaRPr lang="en-US" sz="4800" dirty="0">
              <a:solidFill>
                <a:schemeClr val="bg1"/>
              </a:solidFill>
              <a:latin typeface="Helvetica Neue"/>
              <a:cs typeface="Calibri"/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63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good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99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8638851-705B-6F67-47E7-949F51A22FC8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ea typeface="Calibri"/>
              <a:cs typeface="Calibri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152" y="1133713"/>
            <a:ext cx="10465332" cy="133281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cs typeface="Calibri"/>
              </a:rPr>
              <a:t>Jesus</a:t>
            </a: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 knew He </a:t>
            </a:r>
            <a:r>
              <a:rPr lang="en-US" sz="4800" dirty="0">
                <a:solidFill>
                  <a:schemeClr val="bg1"/>
                </a:solidFill>
                <a:latin typeface="Helvetica Neue"/>
                <a:cs typeface="Calibri"/>
              </a:rPr>
              <a:t>was going to _____ soon</a:t>
            </a: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.</a:t>
            </a:r>
            <a:endParaRPr lang="en-US" sz="4800" dirty="0">
              <a:solidFill>
                <a:schemeClr val="bg1"/>
              </a:solidFill>
              <a:latin typeface="Helvetica Neue"/>
              <a:cs typeface="Calibri"/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D9DE3CC6-E489-00AB-A6FC-A83A4A294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60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Many people believe that all religions have some ______. </a:t>
            </a:r>
            <a:endParaRPr lang="en-US" sz="4800" dirty="0">
              <a:solidFill>
                <a:schemeClr val="bg1"/>
              </a:solidFill>
              <a:latin typeface="Helvetica Neue"/>
              <a:cs typeface="Calibri"/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70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truth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14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wants us to _____ others </a:t>
            </a: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about Him. </a:t>
            </a:r>
            <a:endParaRPr lang="en-US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52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tell</a:t>
            </a: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51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918B-7FB0-CD1C-2BED-FA5D88317814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45" y="1347130"/>
            <a:ext cx="9280549" cy="139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God sent Jesus to save us because He ______ us. 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cs typeface="Calibri"/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FFDB94C1-DD63-6597-14EB-84E59EDC5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64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BF72D3-748D-427D-8617-B39582BD236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06" y="2129409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loves</a:t>
            </a: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187786EE-C2D5-12C6-6C58-EF496774D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17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4F5320B-C210-847B-8BBD-498A2E53A857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A90B8729-4515-E204-0219-9A3071663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83" y="492813"/>
            <a:ext cx="10348639" cy="580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9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79B23A-F715-BD25-E0A5-12C2FDD610AD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456" y="2157984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die</a:t>
            </a:r>
            <a:endParaRPr lang="en-US" dirty="0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0FB015B8-975F-F587-8CCB-8E631D4CF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40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Shape, rectangle&#10;&#10;Description automatically generated">
            <a:extLst>
              <a:ext uri="{FF2B5EF4-FFF2-40B4-BE49-F238E27FC236}">
                <a16:creationId xmlns:a16="http://schemas.microsoft.com/office/drawing/2014/main" id="{B665AD19-B02A-7394-50C1-EEFF73F04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"/>
            <a:ext cx="12198096" cy="68968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F932EC0-2420-9FE8-67D9-539BD09767EE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680" y="848327"/>
            <a:ext cx="9211126" cy="127530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planned to die on a cross to pay for our _____. 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7E83AF5E-4C1E-0B0A-A3E7-0E1E60020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83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79B23A-F715-BD25-E0A5-12C2FDD610AD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456" y="2157984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sins</a:t>
            </a: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0FB015B8-975F-F587-8CCB-8E631D4CF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3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472713C-9805-44AF-547D-6A7CF84F74B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80" y="1323270"/>
            <a:ext cx="10958682" cy="15762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rose again to show that He had </a:t>
            </a:r>
            <a:r>
              <a:rPr lang="en-US" sz="480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defeated ______. </a:t>
            </a:r>
            <a:endParaRPr lang="en-US">
              <a:solidFill>
                <a:schemeClr val="bg1"/>
              </a:solidFill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+mn-lt"/>
              <a:cs typeface="+mn-lt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6BBFFE3C-3C95-32DC-AE3B-F78F9CB41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5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79B23A-F715-BD25-E0A5-12C2FDD610AD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456" y="2157984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death, sin, </a:t>
            </a:r>
            <a:r>
              <a:rPr lang="en-US" sz="4800" dirty="0">
                <a:solidFill>
                  <a:srgbClr val="FFFFFF"/>
                </a:solidFill>
                <a:latin typeface="Helvetica Neue"/>
              </a:rPr>
              <a:t>hell</a:t>
            </a:r>
            <a:endParaRPr lang="en-US" dirty="0"/>
          </a:p>
          <a:p>
            <a:pPr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0FB015B8-975F-F587-8CCB-8E631D4CF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61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8E0D9C-050E-AEA9-1CA0-D5FD615905AA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250" y="1119456"/>
            <a:ext cx="10925201" cy="154710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Jesus said He was going to ______ to prepare a place for us. </a:t>
            </a:r>
            <a:endParaRPr lang="en-US" sz="4800" dirty="0">
              <a:solidFill>
                <a:schemeClr val="bg1"/>
              </a:solidFill>
              <a:latin typeface="Helvetica Neue"/>
              <a:cs typeface="Calibri"/>
            </a:endParaRP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 sz="4800" dirty="0">
              <a:solidFill>
                <a:schemeClr val="bg1"/>
              </a:solidFill>
              <a:latin typeface="Helvetica Neue"/>
              <a:ea typeface="Calibri"/>
              <a:cs typeface="Calibri"/>
            </a:endParaRP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CE5337F3-6799-6CCE-C6EA-7AF030637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94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F9AE42-2427-63EA-CF61-A2ABC5057F0F}"/>
              </a:ext>
            </a:extLst>
          </p:cNvPr>
          <p:cNvSpPr/>
          <p:nvPr/>
        </p:nvSpPr>
        <p:spPr>
          <a:xfrm>
            <a:off x="-116485" y="-47626"/>
            <a:ext cx="12311790" cy="6910661"/>
          </a:xfrm>
          <a:prstGeom prst="rect">
            <a:avLst/>
          </a:prstGeom>
          <a:solidFill>
            <a:srgbClr val="63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B0B48-C3D7-2DC8-31B1-935569AE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456" y="2157984"/>
            <a:ext cx="7943088" cy="10229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None/>
            </a:pPr>
            <a:r>
              <a:rPr lang="en-US" sz="4800" dirty="0">
                <a:solidFill>
                  <a:schemeClr val="bg1"/>
                </a:solidFill>
                <a:latin typeface="Helvetica Neue"/>
                <a:ea typeface="+mn-lt"/>
                <a:cs typeface="+mn-lt"/>
              </a:rPr>
              <a:t>Heaven</a:t>
            </a: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6B782A98-CDAC-A4CB-00E2-43315C23A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358" y="5207688"/>
            <a:ext cx="3014389" cy="16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76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1341</cp:revision>
  <dcterms:created xsi:type="dcterms:W3CDTF">2023-04-05T02:30:05Z</dcterms:created>
  <dcterms:modified xsi:type="dcterms:W3CDTF">2023-09-21T20:46:17Z</dcterms:modified>
</cp:coreProperties>
</file>